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8"/>
  </p:notesMasterIdLst>
  <p:sldIdLst>
    <p:sldId id="362" r:id="rId4"/>
    <p:sldId id="363" r:id="rId5"/>
    <p:sldId id="259" r:id="rId6"/>
    <p:sldId id="3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ongoro" initials="jo" lastIdx="1" clrIdx="0">
    <p:extLst>
      <p:ext uri="{19B8F6BF-5375-455C-9EA6-DF929625EA0E}">
        <p15:presenceInfo xmlns:p15="http://schemas.microsoft.com/office/powerpoint/2012/main" userId="b989d5c364ae87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8" autoAdjust="0"/>
    <p:restoredTop sz="94356" autoAdjust="0"/>
  </p:normalViewPr>
  <p:slideViewPr>
    <p:cSldViewPr snapToGrid="0" showGuides="1">
      <p:cViewPr varScale="1">
        <p:scale>
          <a:sx n="69" d="100"/>
          <a:sy n="69" d="100"/>
        </p:scale>
        <p:origin x="678" y="72"/>
      </p:cViewPr>
      <p:guideLst>
        <p:guide orient="horz" pos="2136"/>
        <p:guide pos="3792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2A-35F7-4D92-BFC9-59E40A34BD2F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8B5A7-30AE-49EF-830F-6FD1A042E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85" r:id="rId3"/>
    <p:sldLayoutId id="2147483675" r:id="rId4"/>
    <p:sldLayoutId id="2147483676" r:id="rId5"/>
    <p:sldLayoutId id="2147483677" r:id="rId6"/>
    <p:sldLayoutId id="2147483654" r:id="rId7"/>
    <p:sldLayoutId id="2147483680" r:id="rId8"/>
    <p:sldLayoutId id="2147483682" r:id="rId9"/>
    <p:sldLayoutId id="2147483684" r:id="rId10"/>
    <p:sldLayoutId id="2147483683" r:id="rId11"/>
    <p:sldLayoutId id="2147483678" r:id="rId12"/>
    <p:sldLayoutId id="2147483687" r:id="rId13"/>
    <p:sldLayoutId id="2147483688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5746342" y="2479272"/>
            <a:ext cx="604201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AND COVID-19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6676271" y="937127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418587" y="1280748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754153" y="1895566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5543931" y="3765422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10778705" y="1406968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4749039" y="4976459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515481" y="4443060"/>
            <a:ext cx="452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Capstone Week 6 Discussion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E759A5-DD0F-4F9F-AF96-F4F8F3F058CB}"/>
              </a:ext>
            </a:extLst>
          </p:cNvPr>
          <p:cNvSpPr/>
          <p:nvPr/>
        </p:nvSpPr>
        <p:spPr>
          <a:xfrm>
            <a:off x="171907" y="1056708"/>
            <a:ext cx="4218841" cy="472588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52AC8D-27A0-4AB9-8171-BDD06A95C914}"/>
              </a:ext>
            </a:extLst>
          </p:cNvPr>
          <p:cNvGrpSpPr/>
          <p:nvPr/>
        </p:nvGrpSpPr>
        <p:grpSpPr>
          <a:xfrm>
            <a:off x="1178227" y="2299027"/>
            <a:ext cx="2262816" cy="2261653"/>
            <a:chOff x="4574848" y="1897856"/>
            <a:chExt cx="3028217" cy="302666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9D42D61-E24D-48D9-AF6D-1D0367CCB519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A5848C6-1E31-4E03-979A-E6B2224EB96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F6B37E-79DA-49BD-BFE7-818E33325818}"/>
              </a:ext>
            </a:extLst>
          </p:cNvPr>
          <p:cNvGrpSpPr/>
          <p:nvPr/>
        </p:nvGrpSpPr>
        <p:grpSpPr>
          <a:xfrm>
            <a:off x="1163613" y="2840062"/>
            <a:ext cx="2252095" cy="1915252"/>
            <a:chOff x="5467400" y="1368636"/>
            <a:chExt cx="2102262" cy="178782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0C5D762-9F4E-4E49-8EC0-8C39BDCD261C}"/>
                </a:ext>
              </a:extLst>
            </p:cNvPr>
            <p:cNvSpPr/>
            <p:nvPr/>
          </p:nvSpPr>
          <p:spPr>
            <a:xfrm>
              <a:off x="5840734" y="1698113"/>
              <a:ext cx="1360796" cy="1458352"/>
            </a:xfrm>
            <a:custGeom>
              <a:avLst/>
              <a:gdLst>
                <a:gd name="connsiteX0" fmla="*/ 1357872 w 1360796"/>
                <a:gd name="connsiteY0" fmla="*/ 727457 h 1458352"/>
                <a:gd name="connsiteX1" fmla="*/ 1299864 w 1360796"/>
                <a:gd name="connsiteY1" fmla="*/ 529045 h 1458352"/>
                <a:gd name="connsiteX2" fmla="*/ 1197107 w 1360796"/>
                <a:gd name="connsiteY2" fmla="*/ 374672 h 1458352"/>
                <a:gd name="connsiteX3" fmla="*/ 1075408 w 1360796"/>
                <a:gd name="connsiteY3" fmla="*/ 243976 h 1458352"/>
                <a:gd name="connsiteX4" fmla="*/ 928375 w 1360796"/>
                <a:gd name="connsiteY4" fmla="*/ 85105 h 1458352"/>
                <a:gd name="connsiteX5" fmla="*/ 844795 w 1360796"/>
                <a:gd name="connsiteY5" fmla="*/ 30648 h 1458352"/>
                <a:gd name="connsiteX6" fmla="*/ 773528 w 1360796"/>
                <a:gd name="connsiteY6" fmla="*/ 9102 h 1458352"/>
                <a:gd name="connsiteX7" fmla="*/ 491064 w 1360796"/>
                <a:gd name="connsiteY7" fmla="*/ 69005 h 1458352"/>
                <a:gd name="connsiteX8" fmla="*/ 300228 w 1360796"/>
                <a:gd name="connsiteY8" fmla="*/ 222667 h 1458352"/>
                <a:gd name="connsiteX9" fmla="*/ 199365 w 1360796"/>
                <a:gd name="connsiteY9" fmla="*/ 310271 h 1458352"/>
                <a:gd name="connsiteX10" fmla="*/ 53753 w 1360796"/>
                <a:gd name="connsiteY10" fmla="*/ 535438 h 1458352"/>
                <a:gd name="connsiteX11" fmla="*/ 6 w 1360796"/>
                <a:gd name="connsiteY11" fmla="*/ 743557 h 1458352"/>
                <a:gd name="connsiteX12" fmla="*/ 21079 w 1360796"/>
                <a:gd name="connsiteY12" fmla="*/ 930841 h 1458352"/>
                <a:gd name="connsiteX13" fmla="*/ 134254 w 1360796"/>
                <a:gd name="connsiteY13" fmla="*/ 1143459 h 1458352"/>
                <a:gd name="connsiteX14" fmla="*/ 139226 w 1360796"/>
                <a:gd name="connsiteY14" fmla="*/ 1148431 h 1458352"/>
                <a:gd name="connsiteX15" fmla="*/ 274421 w 1360796"/>
                <a:gd name="connsiteY15" fmla="*/ 1290492 h 1458352"/>
                <a:gd name="connsiteX16" fmla="*/ 488222 w 1360796"/>
                <a:gd name="connsiteY16" fmla="*/ 1421188 h 1458352"/>
                <a:gd name="connsiteX17" fmla="*/ 724754 w 1360796"/>
                <a:gd name="connsiteY17" fmla="*/ 1455282 h 1458352"/>
                <a:gd name="connsiteX18" fmla="*/ 954182 w 1360796"/>
                <a:gd name="connsiteY18" fmla="*/ 1377386 h 1458352"/>
                <a:gd name="connsiteX19" fmla="*/ 1126550 w 1360796"/>
                <a:gd name="connsiteY19" fmla="*/ 1236509 h 1458352"/>
                <a:gd name="connsiteX20" fmla="*/ 1264349 w 1360796"/>
                <a:gd name="connsiteY20" fmla="*/ 1063904 h 1458352"/>
                <a:gd name="connsiteX21" fmla="*/ 1324251 w 1360796"/>
                <a:gd name="connsiteY21" fmla="*/ 963278 h 1458352"/>
                <a:gd name="connsiteX22" fmla="*/ 1350296 w 1360796"/>
                <a:gd name="connsiteY22" fmla="*/ 900298 h 1458352"/>
                <a:gd name="connsiteX23" fmla="*/ 1357872 w 1360796"/>
                <a:gd name="connsiteY23" fmla="*/ 727457 h 145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0796" h="1458352">
                  <a:moveTo>
                    <a:pt x="1357872" y="727457"/>
                  </a:moveTo>
                  <a:cubicBezTo>
                    <a:pt x="1353610" y="667081"/>
                    <a:pt x="1324488" y="596051"/>
                    <a:pt x="1299864" y="529045"/>
                  </a:cubicBezTo>
                  <a:cubicBezTo>
                    <a:pt x="1278318" y="469853"/>
                    <a:pt x="1242803" y="419185"/>
                    <a:pt x="1197107" y="374672"/>
                  </a:cubicBezTo>
                  <a:cubicBezTo>
                    <a:pt x="1154488" y="333238"/>
                    <a:pt x="1115658" y="287778"/>
                    <a:pt x="1075408" y="243976"/>
                  </a:cubicBezTo>
                  <a:cubicBezTo>
                    <a:pt x="1026633" y="190703"/>
                    <a:pt x="979516" y="136010"/>
                    <a:pt x="928375" y="85105"/>
                  </a:cubicBezTo>
                  <a:cubicBezTo>
                    <a:pt x="903987" y="60954"/>
                    <a:pt x="876049" y="43433"/>
                    <a:pt x="844795" y="30648"/>
                  </a:cubicBezTo>
                  <a:cubicBezTo>
                    <a:pt x="821829" y="21177"/>
                    <a:pt x="797915" y="14074"/>
                    <a:pt x="773528" y="9102"/>
                  </a:cubicBezTo>
                  <a:cubicBezTo>
                    <a:pt x="670771" y="-11497"/>
                    <a:pt x="575827" y="578"/>
                    <a:pt x="491064" y="69005"/>
                  </a:cubicBezTo>
                  <a:cubicBezTo>
                    <a:pt x="427610" y="120383"/>
                    <a:pt x="363682" y="171052"/>
                    <a:pt x="300228" y="222667"/>
                  </a:cubicBezTo>
                  <a:cubicBezTo>
                    <a:pt x="265660" y="250842"/>
                    <a:pt x="230382" y="278308"/>
                    <a:pt x="199365" y="310271"/>
                  </a:cubicBezTo>
                  <a:cubicBezTo>
                    <a:pt x="136385" y="375856"/>
                    <a:pt x="82402" y="449254"/>
                    <a:pt x="53753" y="535438"/>
                  </a:cubicBezTo>
                  <a:cubicBezTo>
                    <a:pt x="26287" y="617596"/>
                    <a:pt x="-467" y="702596"/>
                    <a:pt x="6" y="743557"/>
                  </a:cubicBezTo>
                  <a:cubicBezTo>
                    <a:pt x="953" y="807011"/>
                    <a:pt x="4031" y="869518"/>
                    <a:pt x="21079" y="930841"/>
                  </a:cubicBezTo>
                  <a:cubicBezTo>
                    <a:pt x="43098" y="1010395"/>
                    <a:pt x="82875" y="1080005"/>
                    <a:pt x="134254" y="1143459"/>
                  </a:cubicBezTo>
                  <a:cubicBezTo>
                    <a:pt x="135911" y="1145116"/>
                    <a:pt x="137805" y="1146773"/>
                    <a:pt x="139226" y="1148431"/>
                  </a:cubicBezTo>
                  <a:cubicBezTo>
                    <a:pt x="179240" y="1200520"/>
                    <a:pt x="224226" y="1247637"/>
                    <a:pt x="274421" y="1290492"/>
                  </a:cubicBezTo>
                  <a:cubicBezTo>
                    <a:pt x="338822" y="1345422"/>
                    <a:pt x="408195" y="1391828"/>
                    <a:pt x="488222" y="1421188"/>
                  </a:cubicBezTo>
                  <a:cubicBezTo>
                    <a:pt x="564698" y="1449363"/>
                    <a:pt x="643069" y="1465463"/>
                    <a:pt x="724754" y="1455282"/>
                  </a:cubicBezTo>
                  <a:cubicBezTo>
                    <a:pt x="806439" y="1445101"/>
                    <a:pt x="882915" y="1418347"/>
                    <a:pt x="954182" y="1377386"/>
                  </a:cubicBezTo>
                  <a:cubicBezTo>
                    <a:pt x="1019294" y="1339976"/>
                    <a:pt x="1075408" y="1291439"/>
                    <a:pt x="1126550" y="1236509"/>
                  </a:cubicBezTo>
                  <a:cubicBezTo>
                    <a:pt x="1177218" y="1182525"/>
                    <a:pt x="1223151" y="1124991"/>
                    <a:pt x="1264349" y="1063904"/>
                  </a:cubicBezTo>
                  <a:cubicBezTo>
                    <a:pt x="1286131" y="1031467"/>
                    <a:pt x="1306493" y="998320"/>
                    <a:pt x="1324251" y="963278"/>
                  </a:cubicBezTo>
                  <a:cubicBezTo>
                    <a:pt x="1334669" y="942916"/>
                    <a:pt x="1345087" y="922791"/>
                    <a:pt x="1350296" y="900298"/>
                  </a:cubicBezTo>
                  <a:cubicBezTo>
                    <a:pt x="1363318" y="843000"/>
                    <a:pt x="1362134" y="785465"/>
                    <a:pt x="1357872" y="727457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D048C9-6E4D-453A-BED6-749FB2BAD6A1}"/>
                </a:ext>
              </a:extLst>
            </p:cNvPr>
            <p:cNvSpPr/>
            <p:nvPr/>
          </p:nvSpPr>
          <p:spPr>
            <a:xfrm>
              <a:off x="6140175" y="1831513"/>
              <a:ext cx="739990" cy="240771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B934868-0F44-43BB-891D-CF39407A1337}"/>
                </a:ext>
              </a:extLst>
            </p:cNvPr>
            <p:cNvSpPr/>
            <p:nvPr/>
          </p:nvSpPr>
          <p:spPr>
            <a:xfrm>
              <a:off x="6103790" y="2587045"/>
              <a:ext cx="813535" cy="105701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ED2DB4-EDE4-4755-B93E-FFF2049F3FCF}"/>
                </a:ext>
              </a:extLst>
            </p:cNvPr>
            <p:cNvSpPr/>
            <p:nvPr/>
          </p:nvSpPr>
          <p:spPr>
            <a:xfrm>
              <a:off x="6137884" y="2444037"/>
              <a:ext cx="757184" cy="106177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202C8CD-268B-4013-A6D2-9D2232948296}"/>
                </a:ext>
              </a:extLst>
            </p:cNvPr>
            <p:cNvSpPr/>
            <p:nvPr/>
          </p:nvSpPr>
          <p:spPr>
            <a:xfrm>
              <a:off x="6136701" y="2728396"/>
              <a:ext cx="747714" cy="107499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FB227D-5631-40EE-AE2F-D988CFFC96D2}"/>
                </a:ext>
              </a:extLst>
            </p:cNvPr>
            <p:cNvSpPr/>
            <p:nvPr/>
          </p:nvSpPr>
          <p:spPr>
            <a:xfrm>
              <a:off x="6146882" y="2834705"/>
              <a:ext cx="716934" cy="108755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B2A6DD-4A2C-4AC7-ADF8-4A4125E167A3}"/>
                </a:ext>
              </a:extLst>
            </p:cNvPr>
            <p:cNvSpPr/>
            <p:nvPr/>
          </p:nvSpPr>
          <p:spPr>
            <a:xfrm>
              <a:off x="6192341" y="2963532"/>
              <a:ext cx="626015" cy="10538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628007-D43E-4A4A-AE47-254B67A4C5CF}"/>
                </a:ext>
              </a:extLst>
            </p:cNvPr>
            <p:cNvSpPr/>
            <p:nvPr/>
          </p:nvSpPr>
          <p:spPr>
            <a:xfrm>
              <a:off x="6214124" y="2294163"/>
              <a:ext cx="605416" cy="106478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ED40D7-533A-4B28-9E48-A9B912B158E8}"/>
                </a:ext>
              </a:extLst>
            </p:cNvPr>
            <p:cNvSpPr/>
            <p:nvPr/>
          </p:nvSpPr>
          <p:spPr>
            <a:xfrm>
              <a:off x="6249876" y="2156364"/>
              <a:ext cx="519469" cy="108323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BCE39A-1895-49F6-9186-96A87B36355E}"/>
                </a:ext>
              </a:extLst>
            </p:cNvPr>
            <p:cNvSpPr/>
            <p:nvPr/>
          </p:nvSpPr>
          <p:spPr>
            <a:xfrm>
              <a:off x="7039732" y="2315605"/>
              <a:ext cx="48502" cy="126757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89648-FA13-4D19-8176-10DA4A12A40A}"/>
                </a:ext>
              </a:extLst>
            </p:cNvPr>
            <p:cNvSpPr/>
            <p:nvPr/>
          </p:nvSpPr>
          <p:spPr>
            <a:xfrm>
              <a:off x="5944700" y="2315513"/>
              <a:ext cx="48039" cy="126806"/>
            </a:xfrm>
            <a:custGeom>
              <a:avLst/>
              <a:gdLst>
                <a:gd name="connsiteX0" fmla="*/ 11346 w 48039"/>
                <a:gd name="connsiteY0" fmla="*/ 13928 h 126806"/>
                <a:gd name="connsiteX1" fmla="*/ 32419 w 48039"/>
                <a:gd name="connsiteY1" fmla="*/ 1143 h 126806"/>
                <a:gd name="connsiteX2" fmla="*/ 47572 w 48039"/>
                <a:gd name="connsiteY2" fmla="*/ 25767 h 126806"/>
                <a:gd name="connsiteX3" fmla="*/ 43784 w 48039"/>
                <a:gd name="connsiteY3" fmla="*/ 35474 h 126806"/>
                <a:gd name="connsiteX4" fmla="*/ 32892 w 48039"/>
                <a:gd name="connsiteY4" fmla="*/ 106031 h 126806"/>
                <a:gd name="connsiteX5" fmla="*/ 26026 w 48039"/>
                <a:gd name="connsiteY5" fmla="*/ 126156 h 126806"/>
                <a:gd name="connsiteX6" fmla="*/ 3296 w 48039"/>
                <a:gd name="connsiteY6" fmla="*/ 113134 h 126806"/>
                <a:gd name="connsiteX7" fmla="*/ 11346 w 48039"/>
                <a:gd name="connsiteY7" fmla="*/ 13928 h 12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9" h="126806">
                  <a:moveTo>
                    <a:pt x="11346" y="13928"/>
                  </a:moveTo>
                  <a:cubicBezTo>
                    <a:pt x="16082" y="1616"/>
                    <a:pt x="22001" y="-2172"/>
                    <a:pt x="32419" y="1143"/>
                  </a:cubicBezTo>
                  <a:cubicBezTo>
                    <a:pt x="43073" y="4458"/>
                    <a:pt x="49940" y="15349"/>
                    <a:pt x="47572" y="25767"/>
                  </a:cubicBezTo>
                  <a:cubicBezTo>
                    <a:pt x="46862" y="29081"/>
                    <a:pt x="45441" y="32633"/>
                    <a:pt x="43784" y="35474"/>
                  </a:cubicBezTo>
                  <a:cubicBezTo>
                    <a:pt x="31235" y="57730"/>
                    <a:pt x="28157" y="81170"/>
                    <a:pt x="32892" y="106031"/>
                  </a:cubicBezTo>
                  <a:cubicBezTo>
                    <a:pt x="34313" y="113844"/>
                    <a:pt x="36207" y="122368"/>
                    <a:pt x="26026" y="126156"/>
                  </a:cubicBezTo>
                  <a:cubicBezTo>
                    <a:pt x="18686" y="128998"/>
                    <a:pt x="7085" y="122131"/>
                    <a:pt x="3296" y="113134"/>
                  </a:cubicBezTo>
                  <a:cubicBezTo>
                    <a:pt x="-7122" y="88273"/>
                    <a:pt x="10399" y="16533"/>
                    <a:pt x="11346" y="13928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4F879D-7A8A-47B6-8600-3C7B8CA06144}"/>
                </a:ext>
              </a:extLst>
            </p:cNvPr>
            <p:cNvSpPr/>
            <p:nvPr/>
          </p:nvSpPr>
          <p:spPr>
            <a:xfrm>
              <a:off x="5467400" y="1373372"/>
              <a:ext cx="509519" cy="1038747"/>
            </a:xfrm>
            <a:custGeom>
              <a:avLst/>
              <a:gdLst>
                <a:gd name="connsiteX0" fmla="*/ 201845 w 393192"/>
                <a:gd name="connsiteY0" fmla="*/ 730904 h 1038747"/>
                <a:gd name="connsiteX1" fmla="*/ 99561 w 393192"/>
                <a:gd name="connsiteY1" fmla="*/ 437784 h 1038747"/>
                <a:gd name="connsiteX2" fmla="*/ 119 w 393192"/>
                <a:gd name="connsiteY2" fmla="*/ 47354 h 1038747"/>
                <a:gd name="connsiteX3" fmla="*/ 14088 w 393192"/>
                <a:gd name="connsiteY3" fmla="*/ 0 h 1038747"/>
                <a:gd name="connsiteX4" fmla="*/ 138628 w 393192"/>
                <a:gd name="connsiteY4" fmla="*/ 464066 h 1038747"/>
                <a:gd name="connsiteX5" fmla="*/ 305076 w 393192"/>
                <a:gd name="connsiteY5" fmla="*/ 853549 h 1038747"/>
                <a:gd name="connsiteX6" fmla="*/ 374212 w 393192"/>
                <a:gd name="connsiteY6" fmla="*/ 963883 h 1038747"/>
                <a:gd name="connsiteX7" fmla="*/ 393154 w 393192"/>
                <a:gd name="connsiteY7" fmla="*/ 1003897 h 1038747"/>
                <a:gd name="connsiteX8" fmla="*/ 366636 w 393192"/>
                <a:gd name="connsiteY8" fmla="*/ 1027574 h 1038747"/>
                <a:gd name="connsiteX9" fmla="*/ 269087 w 393192"/>
                <a:gd name="connsiteY9" fmla="*/ 1035151 h 1038747"/>
                <a:gd name="connsiteX10" fmla="*/ 157333 w 393192"/>
                <a:gd name="connsiteY10" fmla="*/ 981404 h 1038747"/>
                <a:gd name="connsiteX11" fmla="*/ 159937 w 393192"/>
                <a:gd name="connsiteY11" fmla="*/ 938076 h 1038747"/>
                <a:gd name="connsiteX12" fmla="*/ 245647 w 393192"/>
                <a:gd name="connsiteY12" fmla="*/ 986140 h 1038747"/>
                <a:gd name="connsiteX13" fmla="*/ 304839 w 393192"/>
                <a:gd name="connsiteY13" fmla="*/ 1000819 h 1038747"/>
                <a:gd name="connsiteX14" fmla="*/ 326859 w 393192"/>
                <a:gd name="connsiteY14" fmla="*/ 967909 h 1038747"/>
                <a:gd name="connsiteX15" fmla="*/ 201845 w 393192"/>
                <a:gd name="connsiteY15" fmla="*/ 730904 h 1038747"/>
                <a:gd name="connsiteX0" fmla="*/ 312259 w 503606"/>
                <a:gd name="connsiteY0" fmla="*/ 730904 h 1038747"/>
                <a:gd name="connsiteX1" fmla="*/ 209975 w 503606"/>
                <a:gd name="connsiteY1" fmla="*/ 437784 h 1038747"/>
                <a:gd name="connsiteX2" fmla="*/ 110533 w 503606"/>
                <a:gd name="connsiteY2" fmla="*/ 47354 h 1038747"/>
                <a:gd name="connsiteX3" fmla="*/ 124502 w 503606"/>
                <a:gd name="connsiteY3" fmla="*/ 0 h 1038747"/>
                <a:gd name="connsiteX4" fmla="*/ 249042 w 503606"/>
                <a:gd name="connsiteY4" fmla="*/ 464066 h 1038747"/>
                <a:gd name="connsiteX5" fmla="*/ 415490 w 503606"/>
                <a:gd name="connsiteY5" fmla="*/ 853549 h 1038747"/>
                <a:gd name="connsiteX6" fmla="*/ 484626 w 503606"/>
                <a:gd name="connsiteY6" fmla="*/ 963883 h 1038747"/>
                <a:gd name="connsiteX7" fmla="*/ 503568 w 503606"/>
                <a:gd name="connsiteY7" fmla="*/ 1003897 h 1038747"/>
                <a:gd name="connsiteX8" fmla="*/ 477050 w 503606"/>
                <a:gd name="connsiteY8" fmla="*/ 1027574 h 1038747"/>
                <a:gd name="connsiteX9" fmla="*/ 379501 w 503606"/>
                <a:gd name="connsiteY9" fmla="*/ 1035151 h 1038747"/>
                <a:gd name="connsiteX10" fmla="*/ 267747 w 503606"/>
                <a:gd name="connsiteY10" fmla="*/ 981404 h 1038747"/>
                <a:gd name="connsiteX11" fmla="*/ 975 w 503606"/>
                <a:gd name="connsiteY11" fmla="*/ 714137 h 1038747"/>
                <a:gd name="connsiteX12" fmla="*/ 356061 w 503606"/>
                <a:gd name="connsiteY12" fmla="*/ 986140 h 1038747"/>
                <a:gd name="connsiteX13" fmla="*/ 415253 w 503606"/>
                <a:gd name="connsiteY13" fmla="*/ 1000819 h 1038747"/>
                <a:gd name="connsiteX14" fmla="*/ 437273 w 503606"/>
                <a:gd name="connsiteY14" fmla="*/ 967909 h 1038747"/>
                <a:gd name="connsiteX15" fmla="*/ 312259 w 503606"/>
                <a:gd name="connsiteY15" fmla="*/ 730904 h 1038747"/>
                <a:gd name="connsiteX0" fmla="*/ 318172 w 509519"/>
                <a:gd name="connsiteY0" fmla="*/ 730904 h 1038747"/>
                <a:gd name="connsiteX1" fmla="*/ 215888 w 509519"/>
                <a:gd name="connsiteY1" fmla="*/ 437784 h 1038747"/>
                <a:gd name="connsiteX2" fmla="*/ 116446 w 509519"/>
                <a:gd name="connsiteY2" fmla="*/ 47354 h 1038747"/>
                <a:gd name="connsiteX3" fmla="*/ 130415 w 509519"/>
                <a:gd name="connsiteY3" fmla="*/ 0 h 1038747"/>
                <a:gd name="connsiteX4" fmla="*/ 254955 w 509519"/>
                <a:gd name="connsiteY4" fmla="*/ 464066 h 1038747"/>
                <a:gd name="connsiteX5" fmla="*/ 421403 w 509519"/>
                <a:gd name="connsiteY5" fmla="*/ 853549 h 1038747"/>
                <a:gd name="connsiteX6" fmla="*/ 490539 w 509519"/>
                <a:gd name="connsiteY6" fmla="*/ 963883 h 1038747"/>
                <a:gd name="connsiteX7" fmla="*/ 509481 w 509519"/>
                <a:gd name="connsiteY7" fmla="*/ 1003897 h 1038747"/>
                <a:gd name="connsiteX8" fmla="*/ 482963 w 509519"/>
                <a:gd name="connsiteY8" fmla="*/ 1027574 h 1038747"/>
                <a:gd name="connsiteX9" fmla="*/ 385414 w 509519"/>
                <a:gd name="connsiteY9" fmla="*/ 1035151 h 1038747"/>
                <a:gd name="connsiteX10" fmla="*/ 23756 w 509519"/>
                <a:gd name="connsiteY10" fmla="*/ 757466 h 1038747"/>
                <a:gd name="connsiteX11" fmla="*/ 6888 w 509519"/>
                <a:gd name="connsiteY11" fmla="*/ 714137 h 1038747"/>
                <a:gd name="connsiteX12" fmla="*/ 361974 w 509519"/>
                <a:gd name="connsiteY12" fmla="*/ 986140 h 1038747"/>
                <a:gd name="connsiteX13" fmla="*/ 421166 w 509519"/>
                <a:gd name="connsiteY13" fmla="*/ 1000819 h 1038747"/>
                <a:gd name="connsiteX14" fmla="*/ 443186 w 509519"/>
                <a:gd name="connsiteY14" fmla="*/ 967909 h 1038747"/>
                <a:gd name="connsiteX15" fmla="*/ 318172 w 509519"/>
                <a:gd name="connsiteY15" fmla="*/ 730904 h 1038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9519" h="1038747">
                  <a:moveTo>
                    <a:pt x="318172" y="730904"/>
                  </a:moveTo>
                  <a:cubicBezTo>
                    <a:pt x="270582" y="637854"/>
                    <a:pt x="237434" y="540068"/>
                    <a:pt x="215888" y="437784"/>
                  </a:cubicBezTo>
                  <a:cubicBezTo>
                    <a:pt x="200735" y="366754"/>
                    <a:pt x="112657" y="58955"/>
                    <a:pt x="116446" y="47354"/>
                  </a:cubicBezTo>
                  <a:cubicBezTo>
                    <a:pt x="124496" y="35515"/>
                    <a:pt x="127337" y="1894"/>
                    <a:pt x="130415" y="0"/>
                  </a:cubicBezTo>
                  <a:cubicBezTo>
                    <a:pt x="156223" y="26281"/>
                    <a:pt x="236250" y="402269"/>
                    <a:pt x="254955" y="464066"/>
                  </a:cubicBezTo>
                  <a:cubicBezTo>
                    <a:pt x="297100" y="604469"/>
                    <a:pt x="345164" y="727352"/>
                    <a:pt x="421403" y="853549"/>
                  </a:cubicBezTo>
                  <a:cubicBezTo>
                    <a:pt x="422113" y="854497"/>
                    <a:pt x="467099" y="933814"/>
                    <a:pt x="490539" y="963883"/>
                  </a:cubicBezTo>
                  <a:cubicBezTo>
                    <a:pt x="506166" y="981404"/>
                    <a:pt x="509955" y="992059"/>
                    <a:pt x="509481" y="1003897"/>
                  </a:cubicBezTo>
                  <a:cubicBezTo>
                    <a:pt x="509244" y="1017867"/>
                    <a:pt x="503799" y="1016209"/>
                    <a:pt x="482963" y="1027574"/>
                  </a:cubicBezTo>
                  <a:cubicBezTo>
                    <a:pt x="451236" y="1039649"/>
                    <a:pt x="418562" y="1041543"/>
                    <a:pt x="385414" y="1035151"/>
                  </a:cubicBezTo>
                  <a:cubicBezTo>
                    <a:pt x="326933" y="1019050"/>
                    <a:pt x="48380" y="773803"/>
                    <a:pt x="23756" y="757466"/>
                  </a:cubicBezTo>
                  <a:cubicBezTo>
                    <a:pt x="14285" y="750126"/>
                    <a:pt x="-12527" y="710112"/>
                    <a:pt x="6888" y="714137"/>
                  </a:cubicBezTo>
                  <a:cubicBezTo>
                    <a:pt x="35537" y="723134"/>
                    <a:pt x="292928" y="938360"/>
                    <a:pt x="361974" y="986140"/>
                  </a:cubicBezTo>
                  <a:cubicBezTo>
                    <a:pt x="431020" y="1033920"/>
                    <a:pt x="405303" y="998925"/>
                    <a:pt x="421166" y="1000819"/>
                  </a:cubicBezTo>
                  <a:cubicBezTo>
                    <a:pt x="444606" y="1003661"/>
                    <a:pt x="447211" y="983772"/>
                    <a:pt x="443186" y="967909"/>
                  </a:cubicBezTo>
                  <a:cubicBezTo>
                    <a:pt x="434425" y="949677"/>
                    <a:pt x="348242" y="789859"/>
                    <a:pt x="318172" y="730904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DD817C0-BFAE-4FC4-A812-A194C1C81A08}"/>
                </a:ext>
              </a:extLst>
            </p:cNvPr>
            <p:cNvSpPr/>
            <p:nvPr/>
          </p:nvSpPr>
          <p:spPr>
            <a:xfrm>
              <a:off x="7056507" y="1368636"/>
              <a:ext cx="513155" cy="1043482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  <a:gd name="connsiteX0" fmla="*/ 191584 w 508727"/>
                <a:gd name="connsiteY0" fmla="*/ 735639 h 1043482"/>
                <a:gd name="connsiteX1" fmla="*/ 293868 w 508727"/>
                <a:gd name="connsiteY1" fmla="*/ 442520 h 1043482"/>
                <a:gd name="connsiteX2" fmla="*/ 390706 w 508727"/>
                <a:gd name="connsiteY2" fmla="*/ 47354 h 1043482"/>
                <a:gd name="connsiteX3" fmla="*/ 376736 w 508727"/>
                <a:gd name="connsiteY3" fmla="*/ 0 h 1043482"/>
                <a:gd name="connsiteX4" fmla="*/ 254564 w 508727"/>
                <a:gd name="connsiteY4" fmla="*/ 468801 h 1043482"/>
                <a:gd name="connsiteX5" fmla="*/ 88116 w 508727"/>
                <a:gd name="connsiteY5" fmla="*/ 858285 h 1043482"/>
                <a:gd name="connsiteX6" fmla="*/ 18980 w 508727"/>
                <a:gd name="connsiteY6" fmla="*/ 968619 h 1043482"/>
                <a:gd name="connsiteX7" fmla="*/ 38 w 508727"/>
                <a:gd name="connsiteY7" fmla="*/ 1008633 h 1043482"/>
                <a:gd name="connsiteX8" fmla="*/ 26556 w 508727"/>
                <a:gd name="connsiteY8" fmla="*/ 1032309 h 1043482"/>
                <a:gd name="connsiteX9" fmla="*/ 124105 w 508727"/>
                <a:gd name="connsiteY9" fmla="*/ 1039886 h 1043482"/>
                <a:gd name="connsiteX10" fmla="*/ 252433 w 508727"/>
                <a:gd name="connsiteY10" fmla="*/ 981404 h 1043482"/>
                <a:gd name="connsiteX11" fmla="*/ 507712 w 508727"/>
                <a:gd name="connsiteY11" fmla="*/ 759573 h 1043482"/>
                <a:gd name="connsiteX12" fmla="*/ 147545 w 508727"/>
                <a:gd name="connsiteY12" fmla="*/ 990875 h 1043482"/>
                <a:gd name="connsiteX13" fmla="*/ 88353 w 508727"/>
                <a:gd name="connsiteY13" fmla="*/ 1005555 h 1043482"/>
                <a:gd name="connsiteX14" fmla="*/ 66333 w 508727"/>
                <a:gd name="connsiteY14" fmla="*/ 972644 h 1043482"/>
                <a:gd name="connsiteX15" fmla="*/ 191584 w 508727"/>
                <a:gd name="connsiteY15" fmla="*/ 735639 h 1043482"/>
                <a:gd name="connsiteX0" fmla="*/ 191584 w 513155"/>
                <a:gd name="connsiteY0" fmla="*/ 735639 h 1043482"/>
                <a:gd name="connsiteX1" fmla="*/ 293868 w 513155"/>
                <a:gd name="connsiteY1" fmla="*/ 442520 h 1043482"/>
                <a:gd name="connsiteX2" fmla="*/ 390706 w 513155"/>
                <a:gd name="connsiteY2" fmla="*/ 47354 h 1043482"/>
                <a:gd name="connsiteX3" fmla="*/ 376736 w 513155"/>
                <a:gd name="connsiteY3" fmla="*/ 0 h 1043482"/>
                <a:gd name="connsiteX4" fmla="*/ 254564 w 513155"/>
                <a:gd name="connsiteY4" fmla="*/ 468801 h 1043482"/>
                <a:gd name="connsiteX5" fmla="*/ 88116 w 513155"/>
                <a:gd name="connsiteY5" fmla="*/ 858285 h 1043482"/>
                <a:gd name="connsiteX6" fmla="*/ 18980 w 513155"/>
                <a:gd name="connsiteY6" fmla="*/ 968619 h 1043482"/>
                <a:gd name="connsiteX7" fmla="*/ 38 w 513155"/>
                <a:gd name="connsiteY7" fmla="*/ 1008633 h 1043482"/>
                <a:gd name="connsiteX8" fmla="*/ 26556 w 513155"/>
                <a:gd name="connsiteY8" fmla="*/ 1032309 h 1043482"/>
                <a:gd name="connsiteX9" fmla="*/ 124105 w 513155"/>
                <a:gd name="connsiteY9" fmla="*/ 1039886 h 1043482"/>
                <a:gd name="connsiteX10" fmla="*/ 479618 w 513155"/>
                <a:gd name="connsiteY10" fmla="*/ 806148 h 1043482"/>
                <a:gd name="connsiteX11" fmla="*/ 507712 w 513155"/>
                <a:gd name="connsiteY11" fmla="*/ 759573 h 1043482"/>
                <a:gd name="connsiteX12" fmla="*/ 147545 w 513155"/>
                <a:gd name="connsiteY12" fmla="*/ 990875 h 1043482"/>
                <a:gd name="connsiteX13" fmla="*/ 88353 w 513155"/>
                <a:gd name="connsiteY13" fmla="*/ 1005555 h 1043482"/>
                <a:gd name="connsiteX14" fmla="*/ 66333 w 513155"/>
                <a:gd name="connsiteY14" fmla="*/ 972644 h 1043482"/>
                <a:gd name="connsiteX15" fmla="*/ 191584 w 513155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3155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454994" y="822485"/>
                    <a:pt x="479618" y="806148"/>
                  </a:cubicBezTo>
                  <a:cubicBezTo>
                    <a:pt x="489089" y="798808"/>
                    <a:pt x="527127" y="755548"/>
                    <a:pt x="507712" y="759573"/>
                  </a:cubicBezTo>
                  <a:cubicBezTo>
                    <a:pt x="479063" y="768570"/>
                    <a:pt x="217438" y="949878"/>
                    <a:pt x="147545" y="990875"/>
                  </a:cubicBezTo>
                  <a:cubicBezTo>
                    <a:pt x="77652" y="1031872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6C95FEC-8DC9-429D-BAC1-48FB284ECA4F}"/>
              </a:ext>
            </a:extLst>
          </p:cNvPr>
          <p:cNvSpPr/>
          <p:nvPr/>
        </p:nvSpPr>
        <p:spPr>
          <a:xfrm>
            <a:off x="3023784" y="863397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AD64E81E-03B1-4C39-A699-3404642697F3}"/>
              </a:ext>
            </a:extLst>
          </p:cNvPr>
          <p:cNvSpPr/>
          <p:nvPr/>
        </p:nvSpPr>
        <p:spPr>
          <a:xfrm>
            <a:off x="2405420" y="1342501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5B21FD1-5F44-4141-9590-EC1FACD112E6}"/>
              </a:ext>
            </a:extLst>
          </p:cNvPr>
          <p:cNvSpPr/>
          <p:nvPr/>
        </p:nvSpPr>
        <p:spPr>
          <a:xfrm>
            <a:off x="1937985" y="3223302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29790ED-1998-468A-97DB-32A7E8782E30}"/>
              </a:ext>
            </a:extLst>
          </p:cNvPr>
          <p:cNvSpPr/>
          <p:nvPr/>
        </p:nvSpPr>
        <p:spPr>
          <a:xfrm>
            <a:off x="10597928" y="1441028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AEF4C09-F116-470B-AF57-0EF484A81173}"/>
              </a:ext>
            </a:extLst>
          </p:cNvPr>
          <p:cNvSpPr/>
          <p:nvPr/>
        </p:nvSpPr>
        <p:spPr>
          <a:xfrm>
            <a:off x="986500" y="1391875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E59032A0-12DA-48A5-BFD1-F2F46725D1FE}"/>
              </a:ext>
            </a:extLst>
          </p:cNvPr>
          <p:cNvSpPr/>
          <p:nvPr/>
        </p:nvSpPr>
        <p:spPr>
          <a:xfrm>
            <a:off x="5820913" y="5973686"/>
            <a:ext cx="443799" cy="431939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0FE7CBD-DD18-4BCD-85D4-FF1ECCA162FC}"/>
              </a:ext>
            </a:extLst>
          </p:cNvPr>
          <p:cNvSpPr/>
          <p:nvPr/>
        </p:nvSpPr>
        <p:spPr>
          <a:xfrm>
            <a:off x="350979" y="5285584"/>
            <a:ext cx="660327" cy="642681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A256877-AF42-492C-AFCF-48D4A2D4BCB9}"/>
              </a:ext>
            </a:extLst>
          </p:cNvPr>
          <p:cNvSpPr/>
          <p:nvPr/>
        </p:nvSpPr>
        <p:spPr>
          <a:xfrm>
            <a:off x="4117053" y="2840062"/>
            <a:ext cx="288309" cy="28060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1516C3C-857B-4F55-9F7E-8D3E17414810}"/>
              </a:ext>
            </a:extLst>
          </p:cNvPr>
          <p:cNvSpPr/>
          <p:nvPr/>
        </p:nvSpPr>
        <p:spPr>
          <a:xfrm>
            <a:off x="1546692" y="3941597"/>
            <a:ext cx="370898" cy="36098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D073423-DE79-40CB-B827-3370B9DF17A6}"/>
              </a:ext>
            </a:extLst>
          </p:cNvPr>
          <p:cNvSpPr/>
          <p:nvPr/>
        </p:nvSpPr>
        <p:spPr>
          <a:xfrm>
            <a:off x="1691260" y="6057691"/>
            <a:ext cx="596199" cy="58026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56500" y="820980"/>
            <a:ext cx="777282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Questions Concerning the Final Argument Paper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 </a:t>
            </a:r>
            <a:r>
              <a:rPr lang="en-US" sz="2400" dirty="0" smtClean="0">
                <a:solidFill>
                  <a:schemeClr val="bg1"/>
                </a:solidFill>
              </a:rPr>
              <a:t>SARS-CoV-2 cross the placenta?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Does </a:t>
            </a:r>
            <a:r>
              <a:rPr lang="en-US" sz="2400" dirty="0" smtClean="0">
                <a:solidFill>
                  <a:schemeClr val="bg1"/>
                </a:solidFill>
              </a:rPr>
              <a:t>COVID-19 cause premature birth?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Do pregnant women with </a:t>
            </a:r>
            <a:r>
              <a:rPr lang="en-US" sz="2400" dirty="0" smtClean="0">
                <a:solidFill>
                  <a:schemeClr val="bg1"/>
                </a:solidFill>
              </a:rPr>
              <a:t>either confirmed </a:t>
            </a:r>
            <a:r>
              <a:rPr lang="en-US" sz="2400" dirty="0" smtClean="0">
                <a:solidFill>
                  <a:schemeClr val="bg1"/>
                </a:solidFill>
              </a:rPr>
              <a:t>or suspected COVID-19 </a:t>
            </a:r>
            <a:r>
              <a:rPr lang="en-US" sz="2400" dirty="0" smtClean="0">
                <a:solidFill>
                  <a:schemeClr val="bg1"/>
                </a:solidFill>
              </a:rPr>
              <a:t>require </a:t>
            </a:r>
            <a:r>
              <a:rPr lang="en-US" sz="2400" dirty="0" smtClean="0">
                <a:solidFill>
                  <a:schemeClr val="bg1"/>
                </a:solidFill>
              </a:rPr>
              <a:t>to deliver their babies through caesarean section?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How can prenatal care be modified to reduce </a:t>
            </a:r>
            <a:r>
              <a:rPr lang="en-US" sz="2400" dirty="0" smtClean="0">
                <a:solidFill>
                  <a:schemeClr val="bg1"/>
                </a:solidFill>
              </a:rPr>
              <a:t>risks </a:t>
            </a:r>
            <a:r>
              <a:rPr lang="en-US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COVID-19?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How should labor pain be managed in expectant women with </a:t>
            </a:r>
            <a:r>
              <a:rPr lang="en-US" sz="2400" dirty="0" smtClean="0">
                <a:solidFill>
                  <a:schemeClr val="bg1"/>
                </a:solidFill>
              </a:rPr>
              <a:t>COVID-19?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Time Management Plan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676620-1A0F-4F5A-8B3E-6841E13FBCC9}"/>
              </a:ext>
            </a:extLst>
          </p:cNvPr>
          <p:cNvGrpSpPr/>
          <p:nvPr/>
        </p:nvGrpSpPr>
        <p:grpSpPr>
          <a:xfrm>
            <a:off x="674529" y="2749309"/>
            <a:ext cx="12962592" cy="665584"/>
            <a:chOff x="746449" y="3145971"/>
            <a:chExt cx="9926248" cy="489857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B5E6D959-911E-4FD7-8EA2-0F29FDD3ECCA}"/>
                </a:ext>
              </a:extLst>
            </p:cNvPr>
            <p:cNvSpPr/>
            <p:nvPr/>
          </p:nvSpPr>
          <p:spPr>
            <a:xfrm>
              <a:off x="746449" y="3145971"/>
              <a:ext cx="2194560" cy="489857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0B361A8A-2B42-44FB-8791-2DDB8C1C1E15}"/>
                </a:ext>
              </a:extLst>
            </p:cNvPr>
            <p:cNvSpPr/>
            <p:nvPr/>
          </p:nvSpPr>
          <p:spPr>
            <a:xfrm>
              <a:off x="2778189" y="3145971"/>
              <a:ext cx="2194560" cy="489857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2C765629-2200-4077-A506-5BF5A0ED9521}"/>
                </a:ext>
              </a:extLst>
            </p:cNvPr>
            <p:cNvSpPr/>
            <p:nvPr/>
          </p:nvSpPr>
          <p:spPr>
            <a:xfrm>
              <a:off x="4819260" y="3145971"/>
              <a:ext cx="2194560" cy="489857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95264BF8-C709-4BEA-B531-E63BEAD0B1FB}"/>
                </a:ext>
              </a:extLst>
            </p:cNvPr>
            <p:cNvSpPr/>
            <p:nvPr/>
          </p:nvSpPr>
          <p:spPr>
            <a:xfrm>
              <a:off x="6860331" y="3145971"/>
              <a:ext cx="2194560" cy="489857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직사각형 1">
              <a:extLst>
                <a:ext uri="{FF2B5EF4-FFF2-40B4-BE49-F238E27FC236}">
                  <a16:creationId xmlns:a16="http://schemas.microsoft.com/office/drawing/2014/main" id="{93A01F8C-BB85-46A3-8AEC-59C4A72EC91D}"/>
                </a:ext>
              </a:extLst>
            </p:cNvPr>
            <p:cNvSpPr/>
            <p:nvPr/>
          </p:nvSpPr>
          <p:spPr>
            <a:xfrm flipH="1">
              <a:off x="7285929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Fourth week</a:t>
              </a:r>
              <a:endParaRPr lang="ko-KR" altLang="en-US" sz="1400" b="1" dirty="0"/>
            </a:p>
          </p:txBody>
        </p:sp>
        <p:sp>
          <p:nvSpPr>
            <p:cNvPr id="14" name="직사각형 1">
              <a:extLst>
                <a:ext uri="{FF2B5EF4-FFF2-40B4-BE49-F238E27FC236}">
                  <a16:creationId xmlns:a16="http://schemas.microsoft.com/office/drawing/2014/main" id="{BAEF249B-2421-43E6-BF47-CE1ED415954A}"/>
                </a:ext>
              </a:extLst>
            </p:cNvPr>
            <p:cNvSpPr/>
            <p:nvPr/>
          </p:nvSpPr>
          <p:spPr>
            <a:xfrm flipH="1">
              <a:off x="5247191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Third week</a:t>
              </a:r>
              <a:endParaRPr lang="ko-KR" altLang="en-US" sz="1400" b="1" dirty="0"/>
            </a:p>
          </p:txBody>
        </p:sp>
        <p:sp>
          <p:nvSpPr>
            <p:cNvPr id="15" name="직사각형 1">
              <a:extLst>
                <a:ext uri="{FF2B5EF4-FFF2-40B4-BE49-F238E27FC236}">
                  <a16:creationId xmlns:a16="http://schemas.microsoft.com/office/drawing/2014/main" id="{F41F1D5D-05A3-4109-ACFD-659BD2C16C53}"/>
                </a:ext>
              </a:extLst>
            </p:cNvPr>
            <p:cNvSpPr/>
            <p:nvPr/>
          </p:nvSpPr>
          <p:spPr>
            <a:xfrm flipH="1">
              <a:off x="3208453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Second week</a:t>
              </a:r>
              <a:endParaRPr lang="ko-KR" altLang="en-US" sz="1400" b="1" dirty="0"/>
            </a:p>
          </p:txBody>
        </p:sp>
        <p:sp>
          <p:nvSpPr>
            <p:cNvPr id="16" name="직사각형 1">
              <a:extLst>
                <a:ext uri="{FF2B5EF4-FFF2-40B4-BE49-F238E27FC236}">
                  <a16:creationId xmlns:a16="http://schemas.microsoft.com/office/drawing/2014/main" id="{CEB9EB94-29FC-41BF-B802-293767F1DF64}"/>
                </a:ext>
              </a:extLst>
            </p:cNvPr>
            <p:cNvSpPr/>
            <p:nvPr/>
          </p:nvSpPr>
          <p:spPr>
            <a:xfrm flipH="1">
              <a:off x="1169715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First week</a:t>
              </a:r>
              <a:endParaRPr lang="ko-KR" altLang="en-US" sz="1400" b="1" dirty="0"/>
            </a:p>
          </p:txBody>
        </p:sp>
        <p:sp>
          <p:nvSpPr>
            <p:cNvPr id="17" name="직사각형 1">
              <a:extLst>
                <a:ext uri="{FF2B5EF4-FFF2-40B4-BE49-F238E27FC236}">
                  <a16:creationId xmlns:a16="http://schemas.microsoft.com/office/drawing/2014/main" id="{D9E9D64E-3E66-4369-B2F2-1EF82BBF5E43}"/>
                </a:ext>
              </a:extLst>
            </p:cNvPr>
            <p:cNvSpPr/>
            <p:nvPr/>
          </p:nvSpPr>
          <p:spPr>
            <a:xfrm flipH="1">
              <a:off x="9324669" y="3220987"/>
              <a:ext cx="1348028" cy="3600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 smtClean="0"/>
                <a:t>Week 5</a:t>
              </a:r>
              <a:endParaRPr lang="ko-KR" altLang="en-US" sz="1400" b="1" dirty="0"/>
            </a:p>
          </p:txBody>
        </p:sp>
      </p:grpSp>
      <p:sp>
        <p:nvSpPr>
          <p:cNvPr id="18" name="직사각형 1">
            <a:extLst>
              <a:ext uri="{FF2B5EF4-FFF2-40B4-BE49-F238E27FC236}">
                <a16:creationId xmlns:a16="http://schemas.microsoft.com/office/drawing/2014/main" id="{61211CE2-5E4B-47A8-AFA2-3BB58B44D176}"/>
              </a:ext>
            </a:extLst>
          </p:cNvPr>
          <p:cNvSpPr/>
          <p:nvPr/>
        </p:nvSpPr>
        <p:spPr>
          <a:xfrm>
            <a:off x="8994236" y="3576514"/>
            <a:ext cx="2194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Proofreading the final paper to check for errors in grammar,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spelling,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punctuation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B76F40B5-F6C8-48A5-96EE-08ECAC880B72}"/>
              </a:ext>
            </a:extLst>
          </p:cNvPr>
          <p:cNvSpPr/>
          <p:nvPr/>
        </p:nvSpPr>
        <p:spPr>
          <a:xfrm>
            <a:off x="6328821" y="3576514"/>
            <a:ext cx="2194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and editing the paper and citing sources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직사각형 1">
            <a:extLst>
              <a:ext uri="{FF2B5EF4-FFF2-40B4-BE49-F238E27FC236}">
                <a16:creationId xmlns:a16="http://schemas.microsoft.com/office/drawing/2014/main" id="{F559DB5B-BE0A-46D1-BD9D-02DD24758C0A}"/>
              </a:ext>
            </a:extLst>
          </p:cNvPr>
          <p:cNvSpPr/>
          <p:nvPr/>
        </p:nvSpPr>
        <p:spPr>
          <a:xfrm>
            <a:off x="3663406" y="3576514"/>
            <a:ext cx="2194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sources to determine their credibility and making </a:t>
            </a:r>
            <a:r>
              <a:rPr lang="en-US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1F3876B-FEBD-4F4F-8DB0-A99889E9E809}"/>
              </a:ext>
            </a:extLst>
          </p:cNvPr>
          <p:cNvSpPr txBox="1">
            <a:spLocks/>
          </p:cNvSpPr>
          <p:nvPr/>
        </p:nvSpPr>
        <p:spPr>
          <a:xfrm>
            <a:off x="575020" y="1625600"/>
            <a:ext cx="9419880" cy="736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spc="300" dirty="0" smtClean="0">
                <a:solidFill>
                  <a:schemeClr val="accent2"/>
                </a:solidFill>
                <a:latin typeface="+mn-lt"/>
              </a:rPr>
              <a:t>Compiling and </a:t>
            </a:r>
            <a:r>
              <a:rPr lang="en-US" altLang="ko-KR" sz="3600" spc="300" dirty="0">
                <a:solidFill>
                  <a:schemeClr val="accent2"/>
                </a:solidFill>
                <a:latin typeface="+mn-lt"/>
              </a:rPr>
              <a:t>E</a:t>
            </a:r>
            <a:r>
              <a:rPr lang="en-US" altLang="ko-KR" sz="3600" spc="300" dirty="0" smtClean="0">
                <a:solidFill>
                  <a:schemeClr val="accent2"/>
                </a:solidFill>
                <a:latin typeface="+mn-lt"/>
              </a:rPr>
              <a:t>diting</a:t>
            </a:r>
            <a:endParaRPr lang="en-US" altLang="ko-KR" sz="3600" spc="3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626" y="3585329"/>
            <a:ext cx="2527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a preliminary search for the information for the topic and gathering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800" y="914400"/>
            <a:ext cx="77390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Final Paper Likely Take Most Time and Attention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the viewpoint papers into a single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that punctuation, grammar, and spelling are well revised and the document is not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plagiarized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Formatting the paper in the required paper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Formulating a compelling thesis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riting the ideas in a chronological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23999"/>
            <a:ext cx="20638" cy="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14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187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HP</cp:lastModifiedBy>
  <cp:revision>145</cp:revision>
  <dcterms:created xsi:type="dcterms:W3CDTF">2020-01-20T05:08:25Z</dcterms:created>
  <dcterms:modified xsi:type="dcterms:W3CDTF">2021-05-11T15:25:47Z</dcterms:modified>
</cp:coreProperties>
</file>